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58" r:id="rId3"/>
    <p:sldId id="263" r:id="rId4"/>
    <p:sldId id="260" r:id="rId5"/>
    <p:sldId id="265" r:id="rId6"/>
    <p:sldId id="261" r:id="rId7"/>
    <p:sldId id="264" r:id="rId8"/>
    <p:sldId id="266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36" autoAdjust="0"/>
  </p:normalViewPr>
  <p:slideViewPr>
    <p:cSldViewPr snapToGrid="0">
      <p:cViewPr varScale="1">
        <p:scale>
          <a:sx n="84" d="100"/>
          <a:sy n="84" d="100"/>
        </p:scale>
        <p:origin x="222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C89C3-CC65-47CD-8B2B-FFA849256B2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598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41F0174-09B2-C501-7377-D953B9EB60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90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CF6C7D3-0487-CE90-DDE0-7CA62F5B81CA}"/>
              </a:ext>
            </a:extLst>
          </p:cNvPr>
          <p:cNvSpPr/>
          <p:nvPr userDrawn="1"/>
        </p:nvSpPr>
        <p:spPr>
          <a:xfrm>
            <a:off x="10688129" y="0"/>
            <a:ext cx="1503872" cy="6858000"/>
          </a:xfrm>
          <a:prstGeom prst="rect">
            <a:avLst/>
          </a:prstGeom>
          <a:solidFill>
            <a:srgbClr val="22A5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B8849D-0500-DF8F-4F60-044802FC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DC94C6D-A5CE-89B7-5093-34D3ED0E3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45CC4A3-6346-B838-32C8-400C2DB92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516A6-5DF6-FDD5-7886-8EDEA6EF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33B0D0-2EA6-104C-C7A1-40DA2352C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C8AF63C-5707-8CCA-C3E3-0464E211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Seta: Pentágono 9">
            <a:extLst>
              <a:ext uri="{FF2B5EF4-FFF2-40B4-BE49-F238E27FC236}">
                <a16:creationId xmlns:a16="http://schemas.microsoft.com/office/drawing/2014/main" id="{ABC638F8-064F-4AB2-DA8E-8E3F223C9D18}"/>
              </a:ext>
            </a:extLst>
          </p:cNvPr>
          <p:cNvSpPr/>
          <p:nvPr userDrawn="1"/>
        </p:nvSpPr>
        <p:spPr>
          <a:xfrm>
            <a:off x="0" y="457200"/>
            <a:ext cx="491706" cy="496019"/>
          </a:xfrm>
          <a:prstGeom prst="homePlate">
            <a:avLst/>
          </a:prstGeom>
          <a:solidFill>
            <a:srgbClr val="00B0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7D4C4F2C-F2F9-C6C9-AE9D-9A2C9F0AAF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53DAF3B-D99A-5299-F883-129E94C9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A3551A-1566-EFFB-4A86-B52CC7639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3C095E4-C549-BF92-39CF-04E40E76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4A3F6E7-E9EE-AD74-DE04-E95378187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846C6B-C3F5-01EF-2338-B528BE18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DC671B-7C52-E83A-A0AC-922679365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CE7FBC-4B63-F481-DD44-4E7C5B56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D2171429-F875-64DE-027D-AE07C0FA8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93650"/>
            <a:ext cx="6994585" cy="205622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pt-BR" dirty="0"/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32997"/>
            <a:ext cx="6994585" cy="105340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191E45-D094-FE11-DA8B-5272248B54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08A94E4-F2C9-2414-5FE8-5BAD32620B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5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14F5D5B8-2628-F947-8580-97651FF218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20CB2CA-48EC-668F-59B9-2388CE943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50031"/>
            <a:ext cx="8248649" cy="1325563"/>
          </a:xfrm>
        </p:spPr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D08CE2-41F2-8FBF-D172-B09C9543F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3481"/>
            <a:ext cx="10876471" cy="435133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50C170-02C0-EECB-309E-CB6C5DF84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31A6F8-FFD3-346B-1F2D-B98A7DAD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CFAF77-7814-02D0-5ABA-35F68CB5B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567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6FCCBA71-82C3-BCCD-36EC-065F0F11E5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E7C5D9C-2A64-A515-F66C-6C98370DA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48650" cy="1325563"/>
          </a:xfrm>
        </p:spPr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3B5E3B-D536-6F39-639F-A45A80C88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444083C-AFDB-7BD7-BB66-8FDD9321E9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E6A719-9334-8FF7-D5E4-0A539DB61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A33830-5B87-1B83-5630-ECC0BC41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C77AAA-BA72-0696-50F4-9C25C6CE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771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34B05F3-221F-58CB-2E62-74EEDA3F5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DF729C0-860C-A47F-00FF-3427CC3F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247062" cy="1325563"/>
          </a:xfrm>
        </p:spPr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03531B-89A6-473C-E06B-342F8DEE8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0DB1B8-059C-4427-1B8A-25434E6B5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82377E9-2D1F-92B2-9188-EE9180DE1C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B1FB72F-7813-5E7B-C133-A6022521B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67898FD-FCF6-8CFF-8008-CEF332C67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712D4EA-5E62-E6FF-8E10-F6034057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03A116B-DE63-78CF-465E-94D88CA99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38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40DD1FCC-A3F8-AEA2-C5F6-BECA8A4B9D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48650" cy="1325563"/>
          </a:xfrm>
        </p:spPr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A846EC6-2285-2352-2B2B-CC0265441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553489A-C1C0-D3D7-93DD-6F13BF69F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F4234E2-5102-C429-A56C-8FAD3ED6B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EBCBA3E5-D490-0323-14D0-B8EF8B9CA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E9AB9A3-2F0F-2376-BE86-69E1CC1F5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B8FD401-45ED-7860-86A7-502A70BD9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7CCE3DE-6EE6-FCA9-A856-116F2F7A8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1EA7528D-3841-9B38-F32B-2BEF2A799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48650" cy="1325563"/>
          </a:xfrm>
        </p:spPr>
        <p:txBody>
          <a:bodyPr>
            <a:normAutofit/>
          </a:bodyPr>
          <a:lstStyle>
            <a:lvl1pPr>
              <a:defRPr sz="4000" b="1"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6331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21FCAE6-05E8-7D36-46A4-060DD5C9A8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BB2CDD5-6E67-E51E-FE89-F5A3D9D2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114800" cy="1600200"/>
          </a:xfrm>
        </p:spPr>
        <p:txBody>
          <a:bodyPr anchor="t"/>
          <a:lstStyle>
            <a:lvl1pPr>
              <a:defRPr sz="3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9F4D4B-1DB3-FA4F-2764-C5A3BA700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9443" y="457200"/>
            <a:ext cx="5545138" cy="4873625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5078E7-4CBE-CD28-7DAC-23B883CA6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14800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F78F0C6-FE81-2943-A387-96135F18D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D366839-DBE4-429B-B713-740319A7CD9C}" type="datetimeFigureOut">
              <a:rPr lang="pt-BR" smtClean="0"/>
              <a:pPr/>
              <a:t>18/06/2026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04115C-867B-2137-CDA8-2BA421CC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CBCE1-9278-A7D5-3EA7-724B3913A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E5AA740-75EF-4FB2-9153-BA3CE74E116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323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1" r:id="rId3"/>
    <p:sldLayoutId id="214748365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42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9A0D0-812E-E2BE-D7CB-65B514A318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2293650"/>
            <a:ext cx="6874164" cy="205622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7244183-5BFD-E212-A2CA-84AAFC445B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4432997"/>
            <a:ext cx="6874164" cy="105340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376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4897C-7FF0-4778-8809-DE87B7EF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044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BBC17-95FA-9F46-5AEE-9072AA4AD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69" y="250031"/>
            <a:ext cx="9307902" cy="1325563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AE8B2A-89B8-538F-EDB1-0A475AA82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6036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48057-3B9C-7A64-02E3-013800B56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B0415-EF21-1788-343C-32EC20DE9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69" y="250031"/>
            <a:ext cx="9307902" cy="1325563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078E1A-1EA3-C540-1253-2A50A4B30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4590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998D8-6A8E-AA94-A3B6-B26AD7ED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7A11DC-0AC5-BA59-1DA1-94F82C4AE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E951C48-D0D1-86FF-8E2D-E45940582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5566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252B2-962C-40DB-B0C2-49820BF6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66E1794-AEA2-4DBD-EEBC-14FA5D336EC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22C2439-AC96-73AC-5615-B2BD0FAF3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4752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C4DDCF-A4FA-9D6C-FFD7-03B71D194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0027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</Words>
  <Application>Microsoft Macintosh PowerPoint</Application>
  <PresentationFormat>Widescreen</PresentationFormat>
  <Paragraphs>1</Paragraphs>
  <Slides>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Daniel Correia da Silva</cp:lastModifiedBy>
  <cp:revision>7</cp:revision>
  <dcterms:created xsi:type="dcterms:W3CDTF">2025-01-14T01:43:27Z</dcterms:created>
  <dcterms:modified xsi:type="dcterms:W3CDTF">2026-06-18T16:55:18Z</dcterms:modified>
</cp:coreProperties>
</file>